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B4126-E9EA-4DEE-97F3-9FA03CDCB3E6}" v="1" dt="2025-02-20T15:02:08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7752-CAA0-027D-A3CD-C4153E98E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D089F0-8974-10CF-6455-4BB9F64F3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5D26C-7EA0-CD9F-C2B2-7C9746B9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6904-AA57-8CBB-A858-A80CF60A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BAE5D-8773-47DF-CD3B-4A0B169E7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013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42D56-19B6-8D37-6453-C5DFC2A0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98581-B442-9461-9843-6B7BEE59A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3AE4-80E3-C5A4-BD04-3249083B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F0D56-B1FB-B037-BA2A-1A100AEB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6305C-6D35-9131-0BCF-FA0832EC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1899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0C6EC-E405-88F2-0FD8-7CF45E5C0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5C2A3-9CFE-E47F-C0EB-E1F0CA432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DDED6-6AF3-E725-C505-D1AAA100C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39760-67BB-51A5-D7C0-120E11AB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FEE22-B31B-BC8E-8424-439D90FB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436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82C7-4940-074F-1A5A-84B821FA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3F2D-A496-ED2D-8088-4037C7041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0FA5B-17FD-F364-24C6-4FF74E481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5E9CE-0460-E97A-B8BA-8475AA166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EB925-62B4-09A2-49DA-743A76A9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7672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6794-0899-DC3B-64CE-83F3E1E1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4BF67-846C-E4BE-96F3-7537CF31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EC21D-2B7C-4895-2E19-E382EDD1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9A21-56F9-EF44-43E8-F0772155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10A34-75DB-EF98-35E5-832FBA4F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1296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A6369-6680-D275-C0EF-17088994E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EDE08-F47A-40B4-9195-68C279264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EB932-8C39-BDF7-252F-3CBAAE5E5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AF4F4-7EC7-CEC1-BF85-3A5C7E15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D2DF6-AEEE-CD83-3E70-537BA710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B620B-433D-520A-E604-63A9582C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237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FBFC-60A8-6022-87F6-096F7B2C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B8190-BD85-B742-7E64-91EDA1B71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C8A6D-2C1E-26EE-39BD-3EEDDA1C6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AA843-500C-0F67-4480-F38C720B9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E27B2D-C021-E7E5-6512-F0D439FE8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59A7C-23D6-29F3-5D2A-4E7E949EA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EEDFBB-2A17-E024-0865-F1DB7DDD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B611B9-54CA-21E0-3068-BFBB82CA9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0973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480D-C4CF-CCA6-FBAD-5D3C400BA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EA892-9F18-8598-2B6F-9098D45B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DA5E0-EC47-00DC-8585-19866E19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CB932-0B08-C2DB-09CE-1CEA1A8A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940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EC391B-84DC-24F4-BD37-99383B34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74B32-4322-4479-27F4-C18CF7B6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6A5A4-216B-B946-51CB-BB001C2D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6754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8A03-B1FA-4B98-B2CE-C2A3A766D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155C3-E7FC-95A7-587E-827AE6C2A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DD00AB-1AF8-FE23-F109-81B6DCBCF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27176-0916-45B7-1453-D5358F61F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396F1-9A8D-2E78-B5DE-6BE8E2CD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A4595-CD51-28DC-8025-D2D7BB21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8666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AC4B-F6DF-3D75-6599-CA8F58B5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D07CC-8E6F-00A1-D08F-777EC86D1C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7BB00-4056-4BF2-3E87-E26881487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0DBA0-B413-2BFC-8F8F-C27FFF78D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326DB-3C19-2912-9DC8-29DF36DB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93557-3D1F-627A-022A-3E49056F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9522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296BAD-62A3-8DA0-A1AA-A9DCD229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067EE-8292-D7B4-39D1-F43F56B39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24F7A-7FBD-F85D-CAF3-8570FD391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597C73-4D4F-45CB-9897-EF6AFE6CF25E}" type="datetimeFigureOut">
              <a:rPr lang="en-AE" smtClean="0"/>
              <a:t>20/02/2025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36E87-E497-839E-3853-46F060723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0047D-4B3D-D786-4D0F-67D6D20EB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45F947-5D2D-43AC-A2B5-F2E3F3B17D2A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2324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vannu</a:t>
            </a:r>
            <a:r>
              <a:rPr lang="en-US" sz="4000" i="1" dirty="0"/>
              <a:t> </a:t>
            </a:r>
            <a:r>
              <a:rPr lang="en-US" sz="4000" i="1" dirty="0" err="1"/>
              <a:t>vegam</a:t>
            </a:r>
            <a:r>
              <a:rPr lang="en-US" sz="4000" i="1" dirty="0"/>
              <a:t> </a:t>
            </a:r>
            <a:r>
              <a:rPr lang="en-US" sz="4000" i="1" dirty="0" err="1"/>
              <a:t>namme</a:t>
            </a:r>
            <a:r>
              <a:rPr lang="en-US" sz="4000" i="1" dirty="0"/>
              <a:t> </a:t>
            </a:r>
            <a:r>
              <a:rPr lang="en-US" sz="4000" i="1" dirty="0" err="1"/>
              <a:t>cherthidum</a:t>
            </a:r>
            <a:r>
              <a:rPr lang="en-US" sz="4000" i="1" dirty="0"/>
              <a:t> </a:t>
            </a:r>
            <a:r>
              <a:rPr lang="en-US" sz="4000" i="1" dirty="0" err="1"/>
              <a:t>priyan</a:t>
            </a:r>
            <a:br>
              <a:rPr lang="en-US" sz="4000" i="1" dirty="0"/>
            </a:br>
            <a:r>
              <a:rPr lang="en-US" sz="4000" i="1" dirty="0" err="1"/>
              <a:t>Kaanum</a:t>
            </a:r>
            <a:r>
              <a:rPr lang="en-US" sz="4000" i="1" dirty="0"/>
              <a:t> </a:t>
            </a:r>
            <a:r>
              <a:rPr lang="en-US" sz="4000" i="1" dirty="0" err="1"/>
              <a:t>nammal</a:t>
            </a:r>
            <a:r>
              <a:rPr lang="en-US" sz="4000" i="1" dirty="0"/>
              <a:t> </a:t>
            </a:r>
            <a:r>
              <a:rPr lang="en-US" sz="4000" i="1" dirty="0" err="1"/>
              <a:t>praana</a:t>
            </a:r>
            <a:r>
              <a:rPr lang="en-US" sz="4000" i="1" dirty="0"/>
              <a:t> </a:t>
            </a:r>
            <a:r>
              <a:rPr lang="en-US" sz="4000" i="1" dirty="0" err="1"/>
              <a:t>naadan</a:t>
            </a:r>
            <a:r>
              <a:rPr lang="en-US" sz="4000" i="1" dirty="0"/>
              <a:t> </a:t>
            </a:r>
            <a:r>
              <a:rPr lang="en-US" sz="4000" i="1" dirty="0" err="1"/>
              <a:t>ponmukham</a:t>
            </a:r>
            <a:r>
              <a:rPr lang="en-US" sz="4000" i="1" dirty="0"/>
              <a:t> </a:t>
            </a:r>
            <a:r>
              <a:rPr lang="en-US" sz="4000" i="1" dirty="0" err="1"/>
              <a:t>neril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l-IN" sz="3200" b="1" dirty="0"/>
              <a:t>വാനില്‍ വന്നു വേഗം നമ്മെ ചേര്‍ത്തിടും പ്രിയന്‍</a:t>
            </a:r>
          </a:p>
          <a:p>
            <a:pPr>
              <a:lnSpc>
                <a:spcPct val="100000"/>
              </a:lnSpc>
            </a:pPr>
            <a:r>
              <a:rPr lang="ml-IN" sz="3200" b="1" dirty="0"/>
              <a:t>കാണും നമ്മള്‍ പ്രാണനാഥന്‍ പൊന്മുഖം നേരില്‍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328428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Mannilurangum</a:t>
            </a:r>
            <a:r>
              <a:rPr lang="en-US" sz="4000" dirty="0"/>
              <a:t> </a:t>
            </a:r>
            <a:r>
              <a:rPr lang="en-US" sz="4000" dirty="0" err="1"/>
              <a:t>vishudha</a:t>
            </a:r>
            <a:r>
              <a:rPr lang="en-US" sz="4000" dirty="0"/>
              <a:t> </a:t>
            </a:r>
            <a:r>
              <a:rPr lang="en-US" sz="4000" dirty="0" err="1"/>
              <a:t>ganangal</a:t>
            </a:r>
            <a:br>
              <a:rPr lang="en-US" sz="4000" dirty="0"/>
            </a:br>
            <a:r>
              <a:rPr lang="en-US" sz="4000" dirty="0" err="1"/>
              <a:t>Vinnil</a:t>
            </a:r>
            <a:r>
              <a:rPr lang="en-US" sz="4000" dirty="0"/>
              <a:t> </a:t>
            </a:r>
            <a:r>
              <a:rPr lang="en-US" sz="4000" dirty="0" err="1"/>
              <a:t>cherum</a:t>
            </a:r>
            <a:r>
              <a:rPr lang="en-US" sz="4000" dirty="0"/>
              <a:t> </a:t>
            </a:r>
            <a:r>
              <a:rPr lang="en-US" sz="4000" dirty="0" err="1"/>
              <a:t>akshayaraay</a:t>
            </a:r>
            <a:br>
              <a:rPr lang="en-US" sz="4000" dirty="0"/>
            </a:br>
            <a:r>
              <a:rPr lang="en-US" sz="4000" dirty="0" err="1"/>
              <a:t>Kannimackkum</a:t>
            </a:r>
            <a:r>
              <a:rPr lang="en-US" sz="4000" dirty="0"/>
              <a:t> </a:t>
            </a:r>
            <a:r>
              <a:rPr lang="en-US" sz="4000" dirty="0" err="1"/>
              <a:t>nodiyidayil</a:t>
            </a:r>
            <a:r>
              <a:rPr lang="en-US" sz="4000" dirty="0"/>
              <a:t> naam</a:t>
            </a:r>
            <a:br>
              <a:rPr lang="en-US" sz="4000" dirty="0"/>
            </a:br>
            <a:r>
              <a:rPr lang="en-US" sz="4000" dirty="0" err="1"/>
              <a:t>Prannuyarum</a:t>
            </a:r>
            <a:r>
              <a:rPr lang="en-US" sz="4000" dirty="0"/>
              <a:t> than </a:t>
            </a:r>
            <a:r>
              <a:rPr lang="en-US" sz="4000" dirty="0" err="1"/>
              <a:t>sannidhiyil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200" b="1" dirty="0"/>
              <a:t>മണ്ണിലുറങ്ങും വിശുദ്ധഗണങ്ങള്‍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വിണ്ണില്‍ ചേരും അക്ഷയരായ്</a:t>
            </a:r>
          </a:p>
          <a:p>
            <a:pPr algn="l">
              <a:lnSpc>
                <a:spcPct val="150000"/>
              </a:lnSpc>
            </a:pPr>
            <a:r>
              <a:rPr lang="ml-IN" sz="3200" b="1" dirty="0"/>
              <a:t>കണ്ണിമെക്കും നൊടിയിടയില്‍ നാം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പറന്നുയരും തന്‍ സന്നിധിയില്‍-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132249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vannu</a:t>
            </a:r>
            <a:r>
              <a:rPr lang="en-US" sz="4000" i="1" dirty="0"/>
              <a:t> </a:t>
            </a:r>
            <a:r>
              <a:rPr lang="en-US" sz="4000" i="1" dirty="0" err="1"/>
              <a:t>vegam</a:t>
            </a:r>
            <a:r>
              <a:rPr lang="en-US" sz="4000" i="1" dirty="0"/>
              <a:t> </a:t>
            </a:r>
            <a:r>
              <a:rPr lang="en-US" sz="4000" i="1" dirty="0" err="1"/>
              <a:t>namme</a:t>
            </a:r>
            <a:r>
              <a:rPr lang="en-US" sz="4000" i="1" dirty="0"/>
              <a:t> </a:t>
            </a:r>
            <a:r>
              <a:rPr lang="en-US" sz="4000" i="1" dirty="0" err="1"/>
              <a:t>cherthidum</a:t>
            </a:r>
            <a:r>
              <a:rPr lang="en-US" sz="4000" i="1" dirty="0"/>
              <a:t> </a:t>
            </a:r>
            <a:r>
              <a:rPr lang="en-US" sz="4000" i="1" dirty="0" err="1"/>
              <a:t>priyan</a:t>
            </a:r>
            <a:br>
              <a:rPr lang="en-US" sz="4000" i="1" dirty="0"/>
            </a:br>
            <a:r>
              <a:rPr lang="en-US" sz="4000" i="1" dirty="0" err="1"/>
              <a:t>Kaanum</a:t>
            </a:r>
            <a:r>
              <a:rPr lang="en-US" sz="4000" i="1" dirty="0"/>
              <a:t> </a:t>
            </a:r>
            <a:r>
              <a:rPr lang="en-US" sz="4000" i="1" dirty="0" err="1"/>
              <a:t>nammal</a:t>
            </a:r>
            <a:r>
              <a:rPr lang="en-US" sz="4000" i="1" dirty="0"/>
              <a:t> </a:t>
            </a:r>
            <a:r>
              <a:rPr lang="en-US" sz="4000" i="1" dirty="0" err="1"/>
              <a:t>praana</a:t>
            </a:r>
            <a:r>
              <a:rPr lang="en-US" sz="4000" i="1" dirty="0"/>
              <a:t> </a:t>
            </a:r>
            <a:r>
              <a:rPr lang="en-US" sz="4000" i="1" dirty="0" err="1"/>
              <a:t>naadan</a:t>
            </a:r>
            <a:r>
              <a:rPr lang="en-US" sz="4000" i="1" dirty="0"/>
              <a:t> </a:t>
            </a:r>
            <a:r>
              <a:rPr lang="en-US" sz="4000" i="1" dirty="0" err="1"/>
              <a:t>ponmukham</a:t>
            </a:r>
            <a:r>
              <a:rPr lang="en-US" sz="4000" i="1" dirty="0"/>
              <a:t> </a:t>
            </a:r>
            <a:r>
              <a:rPr lang="en-US" sz="4000" i="1" dirty="0" err="1"/>
              <a:t>neril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l-IN" sz="3200" b="1" dirty="0"/>
              <a:t>വാനില്‍ വന്നു വേഗം നമ്മെ ചേര്‍ത്തിടും പ്രിയന്‍</a:t>
            </a:r>
          </a:p>
          <a:p>
            <a:pPr>
              <a:lnSpc>
                <a:spcPct val="100000"/>
              </a:lnSpc>
            </a:pPr>
            <a:r>
              <a:rPr lang="ml-IN" sz="3200" b="1" dirty="0"/>
              <a:t>കാണും നമ്മള്‍ പ്രാണനാഥന്‍ പൊന്മുഖം നേരില്‍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79876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Paadu</a:t>
            </a:r>
            <a:r>
              <a:rPr lang="en-US" sz="4000" dirty="0"/>
              <a:t> </a:t>
            </a:r>
            <a:r>
              <a:rPr lang="en-US" sz="4000" dirty="0" err="1"/>
              <a:t>sahichum</a:t>
            </a:r>
            <a:r>
              <a:rPr lang="en-US" sz="4000" dirty="0"/>
              <a:t> </a:t>
            </a:r>
            <a:r>
              <a:rPr lang="en-US" sz="4000" dirty="0" err="1"/>
              <a:t>ninda</a:t>
            </a:r>
            <a:r>
              <a:rPr lang="en-US" sz="4000" dirty="0"/>
              <a:t> </a:t>
            </a:r>
            <a:r>
              <a:rPr lang="en-US" sz="4000" dirty="0" err="1"/>
              <a:t>vahichum</a:t>
            </a:r>
            <a:br>
              <a:rPr lang="en-US" sz="4000" dirty="0"/>
            </a:br>
            <a:r>
              <a:rPr lang="en-US" sz="4000" dirty="0" err="1"/>
              <a:t>Paaril</a:t>
            </a:r>
            <a:r>
              <a:rPr lang="en-US" sz="4000" dirty="0"/>
              <a:t> </a:t>
            </a:r>
            <a:r>
              <a:rPr lang="en-US" sz="4000" dirty="0" err="1"/>
              <a:t>paarkkunnanyaraay</a:t>
            </a:r>
            <a:r>
              <a:rPr lang="en-US" sz="4000" dirty="0"/>
              <a:t> naam</a:t>
            </a:r>
            <a:br>
              <a:rPr lang="en-US" sz="4000" dirty="0"/>
            </a:br>
            <a:r>
              <a:rPr lang="en-US" sz="4000" dirty="0" err="1"/>
              <a:t>Kezhum</a:t>
            </a:r>
            <a:r>
              <a:rPr lang="en-US" sz="4000" dirty="0"/>
              <a:t> </a:t>
            </a:r>
            <a:r>
              <a:rPr lang="en-US" sz="4000" dirty="0" err="1"/>
              <a:t>vinakal</a:t>
            </a:r>
            <a:r>
              <a:rPr lang="en-US" sz="4000" dirty="0"/>
              <a:t> </a:t>
            </a:r>
            <a:r>
              <a:rPr lang="en-US" sz="4000" dirty="0" err="1"/>
              <a:t>theerum</a:t>
            </a:r>
            <a:r>
              <a:rPr lang="en-US" sz="4000" dirty="0"/>
              <a:t> </a:t>
            </a:r>
            <a:r>
              <a:rPr lang="en-US" sz="4000" dirty="0" err="1"/>
              <a:t>viravil</a:t>
            </a:r>
            <a:br>
              <a:rPr lang="en-US" sz="4000" dirty="0"/>
            </a:br>
            <a:r>
              <a:rPr lang="en-US" sz="4000" dirty="0" err="1"/>
              <a:t>Vaazhum</a:t>
            </a:r>
            <a:r>
              <a:rPr lang="en-US" sz="4000" dirty="0"/>
              <a:t> </a:t>
            </a:r>
            <a:r>
              <a:rPr lang="en-US" sz="4000" dirty="0" err="1"/>
              <a:t>nammal</a:t>
            </a:r>
            <a:r>
              <a:rPr lang="en-US" sz="4000" dirty="0"/>
              <a:t> </a:t>
            </a:r>
            <a:r>
              <a:rPr lang="en-US" sz="4000" dirty="0" err="1"/>
              <a:t>vinpuriyil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200" b="1" dirty="0"/>
              <a:t>പാടു സഹിച്ചും നിന്ദ വഹിച്ചും പാരില്‍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പാര്‍ക്കുന്നന്യരായ് നാം</a:t>
            </a:r>
          </a:p>
          <a:p>
            <a:pPr algn="l">
              <a:lnSpc>
                <a:spcPct val="150000"/>
              </a:lnSpc>
            </a:pPr>
            <a:r>
              <a:rPr lang="ml-IN" sz="3200" b="1" dirty="0"/>
              <a:t>കേഴും വിനകള്‍ തീരും വിരവില്‍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വാഴും നമ്മള്‍ വിണ്‍പുരിയില്‍-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165735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vannu</a:t>
            </a:r>
            <a:r>
              <a:rPr lang="en-US" sz="4000" i="1" dirty="0"/>
              <a:t> </a:t>
            </a:r>
            <a:r>
              <a:rPr lang="en-US" sz="4000" i="1" dirty="0" err="1"/>
              <a:t>vegam</a:t>
            </a:r>
            <a:r>
              <a:rPr lang="en-US" sz="4000" i="1" dirty="0"/>
              <a:t> </a:t>
            </a:r>
            <a:r>
              <a:rPr lang="en-US" sz="4000" i="1" dirty="0" err="1"/>
              <a:t>namme</a:t>
            </a:r>
            <a:r>
              <a:rPr lang="en-US" sz="4000" i="1" dirty="0"/>
              <a:t> </a:t>
            </a:r>
            <a:r>
              <a:rPr lang="en-US" sz="4000" i="1" dirty="0" err="1"/>
              <a:t>cherthidum</a:t>
            </a:r>
            <a:r>
              <a:rPr lang="en-US" sz="4000" i="1" dirty="0"/>
              <a:t> </a:t>
            </a:r>
            <a:r>
              <a:rPr lang="en-US" sz="4000" i="1" dirty="0" err="1"/>
              <a:t>priyan</a:t>
            </a:r>
            <a:br>
              <a:rPr lang="en-US" sz="4000" i="1" dirty="0"/>
            </a:br>
            <a:r>
              <a:rPr lang="en-US" sz="4000" i="1" dirty="0" err="1"/>
              <a:t>Kaanum</a:t>
            </a:r>
            <a:r>
              <a:rPr lang="en-US" sz="4000" i="1" dirty="0"/>
              <a:t> </a:t>
            </a:r>
            <a:r>
              <a:rPr lang="en-US" sz="4000" i="1" dirty="0" err="1"/>
              <a:t>nammal</a:t>
            </a:r>
            <a:r>
              <a:rPr lang="en-US" sz="4000" i="1" dirty="0"/>
              <a:t> </a:t>
            </a:r>
            <a:r>
              <a:rPr lang="en-US" sz="4000" i="1" dirty="0" err="1"/>
              <a:t>praana</a:t>
            </a:r>
            <a:r>
              <a:rPr lang="en-US" sz="4000" i="1" dirty="0"/>
              <a:t> </a:t>
            </a:r>
            <a:r>
              <a:rPr lang="en-US" sz="4000" i="1" dirty="0" err="1"/>
              <a:t>naadan</a:t>
            </a:r>
            <a:r>
              <a:rPr lang="en-US" sz="4000" i="1" dirty="0"/>
              <a:t> </a:t>
            </a:r>
            <a:r>
              <a:rPr lang="en-US" sz="4000" i="1" dirty="0" err="1"/>
              <a:t>ponmukham</a:t>
            </a:r>
            <a:r>
              <a:rPr lang="en-US" sz="4000" i="1" dirty="0"/>
              <a:t> </a:t>
            </a:r>
            <a:r>
              <a:rPr lang="en-US" sz="4000" i="1" dirty="0" err="1"/>
              <a:t>neril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l-IN" sz="3200" b="1" dirty="0"/>
              <a:t>വാനില്‍ വന്നു വേഗം നമ്മെ ചേര്‍ത്തിടും പ്രിയന്‍</a:t>
            </a:r>
          </a:p>
          <a:p>
            <a:pPr>
              <a:lnSpc>
                <a:spcPct val="100000"/>
              </a:lnSpc>
            </a:pPr>
            <a:r>
              <a:rPr lang="ml-IN" sz="3200" b="1" dirty="0"/>
              <a:t>കാണും നമ്മള്‍ പ്രാണനാഥന്‍ പൊന്മുഖം നേരില്‍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139421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pPr algn="l"/>
            <a:r>
              <a:rPr lang="fi-FI" sz="4000" dirty="0"/>
              <a:t>Kaanthane kaanmaan kaalengalenni</a:t>
            </a:r>
            <a:br>
              <a:rPr lang="fi-FI" sz="4000" dirty="0"/>
            </a:br>
            <a:r>
              <a:rPr lang="fi-FI" sz="4000" dirty="0"/>
              <a:t>Kaathirikkum priya janame</a:t>
            </a:r>
            <a:br>
              <a:rPr lang="fi-FI" sz="4000" dirty="0"/>
            </a:br>
            <a:r>
              <a:rPr lang="fi-FI" sz="4000" dirty="0"/>
              <a:t>Kaahalathin naadam nammal</a:t>
            </a:r>
            <a:br>
              <a:rPr lang="fi-FI" sz="4000" dirty="0"/>
            </a:br>
            <a:r>
              <a:rPr lang="fi-FI" sz="4000" dirty="0"/>
              <a:t>Kaathil kelkkaan kaalamaayi-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200" b="1" dirty="0"/>
              <a:t>കാന്താന്‍ കാണ്മാന്‍ കാലങ്ങളെണ്ണി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കാത്തിരിക്കും പ്രിയജനമേ</a:t>
            </a:r>
          </a:p>
          <a:p>
            <a:pPr algn="l">
              <a:lnSpc>
                <a:spcPct val="150000"/>
              </a:lnSpc>
            </a:pPr>
            <a:r>
              <a:rPr lang="ml-IN" sz="3200" b="1" dirty="0"/>
              <a:t>കാഹളത്തിന്‍ നാദം നമ്മള്‍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കാതില്‍ കേള്‍ക്കാന്‍ കാലമായി-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108552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vannu</a:t>
            </a:r>
            <a:r>
              <a:rPr lang="en-US" sz="4000" i="1" dirty="0"/>
              <a:t> </a:t>
            </a:r>
            <a:r>
              <a:rPr lang="en-US" sz="4000" i="1" dirty="0" err="1"/>
              <a:t>vegam</a:t>
            </a:r>
            <a:r>
              <a:rPr lang="en-US" sz="4000" i="1" dirty="0"/>
              <a:t> </a:t>
            </a:r>
            <a:r>
              <a:rPr lang="en-US" sz="4000" i="1" dirty="0" err="1"/>
              <a:t>namme</a:t>
            </a:r>
            <a:r>
              <a:rPr lang="en-US" sz="4000" i="1" dirty="0"/>
              <a:t> </a:t>
            </a:r>
            <a:r>
              <a:rPr lang="en-US" sz="4000" i="1" dirty="0" err="1"/>
              <a:t>cherthidum</a:t>
            </a:r>
            <a:r>
              <a:rPr lang="en-US" sz="4000" i="1" dirty="0"/>
              <a:t> </a:t>
            </a:r>
            <a:r>
              <a:rPr lang="en-US" sz="4000" i="1" dirty="0" err="1"/>
              <a:t>priyan</a:t>
            </a:r>
            <a:br>
              <a:rPr lang="en-US" sz="4000" i="1" dirty="0"/>
            </a:br>
            <a:r>
              <a:rPr lang="en-US" sz="4000" i="1" dirty="0" err="1"/>
              <a:t>Kaanum</a:t>
            </a:r>
            <a:r>
              <a:rPr lang="en-US" sz="4000" i="1" dirty="0"/>
              <a:t> </a:t>
            </a:r>
            <a:r>
              <a:rPr lang="en-US" sz="4000" i="1" dirty="0" err="1"/>
              <a:t>nammal</a:t>
            </a:r>
            <a:r>
              <a:rPr lang="en-US" sz="4000" i="1" dirty="0"/>
              <a:t> </a:t>
            </a:r>
            <a:r>
              <a:rPr lang="en-US" sz="4000" i="1" dirty="0" err="1"/>
              <a:t>praana</a:t>
            </a:r>
            <a:r>
              <a:rPr lang="en-US" sz="4000" i="1" dirty="0"/>
              <a:t> </a:t>
            </a:r>
            <a:r>
              <a:rPr lang="en-US" sz="4000" i="1" dirty="0" err="1"/>
              <a:t>naadan</a:t>
            </a:r>
            <a:r>
              <a:rPr lang="en-US" sz="4000" i="1" dirty="0"/>
              <a:t> </a:t>
            </a:r>
            <a:r>
              <a:rPr lang="en-US" sz="4000" i="1" dirty="0" err="1"/>
              <a:t>ponmukham</a:t>
            </a:r>
            <a:r>
              <a:rPr lang="en-US" sz="4000" i="1" dirty="0"/>
              <a:t> </a:t>
            </a:r>
            <a:r>
              <a:rPr lang="en-US" sz="4000" i="1" dirty="0" err="1"/>
              <a:t>neril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l-IN" sz="3200" b="1" dirty="0"/>
              <a:t>വാനില്‍ വന്നു വേഗം നമ്മെ ചേര്‍ത്തിടും പ്രിയന്‍</a:t>
            </a:r>
          </a:p>
          <a:p>
            <a:pPr>
              <a:lnSpc>
                <a:spcPct val="100000"/>
              </a:lnSpc>
            </a:pPr>
            <a:r>
              <a:rPr lang="ml-IN" sz="3200" b="1" dirty="0"/>
              <a:t>കാണും നമ്മള്‍ പ്രാണനാഥന്‍ പൊന്മുഖം നേരില്‍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325651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Unaraam</a:t>
            </a:r>
            <a:r>
              <a:rPr lang="en-US" sz="4000" dirty="0"/>
              <a:t> </a:t>
            </a:r>
            <a:r>
              <a:rPr lang="en-US" sz="4000" dirty="0" err="1"/>
              <a:t>nammal</a:t>
            </a:r>
            <a:r>
              <a:rPr lang="en-US" sz="4000" dirty="0"/>
              <a:t> </a:t>
            </a:r>
            <a:r>
              <a:rPr lang="en-US" sz="4000" dirty="0" err="1"/>
              <a:t>ulsukaraayi</a:t>
            </a:r>
            <a:br>
              <a:rPr lang="en-US" sz="4000" dirty="0"/>
            </a:br>
            <a:r>
              <a:rPr lang="en-US" sz="4000" dirty="0" err="1"/>
              <a:t>Orungaam</a:t>
            </a:r>
            <a:r>
              <a:rPr lang="en-US" sz="4000" dirty="0"/>
              <a:t> </a:t>
            </a:r>
            <a:r>
              <a:rPr lang="en-US" sz="4000" dirty="0" err="1"/>
              <a:t>naadan</a:t>
            </a:r>
            <a:r>
              <a:rPr lang="en-US" sz="4000" dirty="0"/>
              <a:t> </a:t>
            </a:r>
            <a:r>
              <a:rPr lang="en-US" sz="4000" dirty="0" err="1"/>
              <a:t>varavinnaay</a:t>
            </a:r>
            <a:br>
              <a:rPr lang="en-US" sz="4000" dirty="0"/>
            </a:br>
            <a:r>
              <a:rPr lang="en-US" sz="4000" dirty="0" err="1"/>
              <a:t>Aarthiyode</a:t>
            </a:r>
            <a:r>
              <a:rPr lang="en-US" sz="4000" dirty="0"/>
              <a:t> </a:t>
            </a:r>
            <a:r>
              <a:rPr lang="en-US" sz="4000" dirty="0" err="1"/>
              <a:t>kaathirikkaam</a:t>
            </a:r>
            <a:br>
              <a:rPr lang="en-US" sz="4000" dirty="0"/>
            </a:br>
            <a:r>
              <a:rPr lang="en-US" sz="4000" dirty="0" err="1"/>
              <a:t>Karthaavu</a:t>
            </a:r>
            <a:r>
              <a:rPr lang="en-US" sz="4000" dirty="0"/>
              <a:t> </a:t>
            </a:r>
            <a:r>
              <a:rPr lang="en-US" sz="4000" dirty="0" err="1"/>
              <a:t>vegam</a:t>
            </a:r>
            <a:r>
              <a:rPr lang="en-US" sz="4000" dirty="0"/>
              <a:t> </a:t>
            </a:r>
            <a:r>
              <a:rPr lang="en-US" sz="4000" dirty="0" err="1"/>
              <a:t>vannidume</a:t>
            </a:r>
            <a:r>
              <a:rPr lang="en-US" sz="4000" dirty="0"/>
              <a:t>- 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200" b="1" dirty="0"/>
              <a:t>ഉണരാം നമ്മള്‍ ഉത്സുകരായി </a:t>
            </a:r>
            <a:endParaRPr lang="en-US" sz="3200" b="1" dirty="0"/>
          </a:p>
          <a:p>
            <a:pPr algn="l">
              <a:lnSpc>
                <a:spcPct val="150000"/>
              </a:lnSpc>
            </a:pPr>
            <a:r>
              <a:rPr lang="ml-IN" sz="3200" b="1" dirty="0"/>
              <a:t>ഒരുങ്ങാം നാഥന്‍ വരവിന്നായ്</a:t>
            </a:r>
          </a:p>
          <a:p>
            <a:pPr algn="l">
              <a:lnSpc>
                <a:spcPct val="150000"/>
              </a:lnSpc>
            </a:pPr>
            <a:r>
              <a:rPr lang="ml-IN" sz="3200" b="1" dirty="0"/>
              <a:t>ആര്‍ത്തിയോടെ കാത്തിരിക്കാം </a:t>
            </a:r>
            <a:endParaRPr lang="en-US" sz="3200" b="1"/>
          </a:p>
          <a:p>
            <a:pPr algn="l">
              <a:lnSpc>
                <a:spcPct val="150000"/>
              </a:lnSpc>
            </a:pPr>
            <a:r>
              <a:rPr lang="ml-IN" sz="3200" b="1"/>
              <a:t>കര്‍ത്താവു </a:t>
            </a:r>
            <a:r>
              <a:rPr lang="ml-IN" sz="3200" b="1" dirty="0"/>
              <a:t>വേഗം വന്നിടുമേ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313574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D00F-B990-C002-0A64-E3EE6B3A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3429000"/>
            <a:ext cx="12071927" cy="3429000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vannu</a:t>
            </a:r>
            <a:r>
              <a:rPr lang="en-US" sz="4000" i="1" dirty="0"/>
              <a:t> </a:t>
            </a:r>
            <a:r>
              <a:rPr lang="en-US" sz="4000" i="1" dirty="0" err="1"/>
              <a:t>vegam</a:t>
            </a:r>
            <a:r>
              <a:rPr lang="en-US" sz="4000" i="1" dirty="0"/>
              <a:t> </a:t>
            </a:r>
            <a:r>
              <a:rPr lang="en-US" sz="4000" i="1" dirty="0" err="1"/>
              <a:t>namme</a:t>
            </a:r>
            <a:r>
              <a:rPr lang="en-US" sz="4000" i="1" dirty="0"/>
              <a:t> </a:t>
            </a:r>
            <a:r>
              <a:rPr lang="en-US" sz="4000" i="1" dirty="0" err="1"/>
              <a:t>cherthidum</a:t>
            </a:r>
            <a:r>
              <a:rPr lang="en-US" sz="4000" i="1" dirty="0"/>
              <a:t> </a:t>
            </a:r>
            <a:r>
              <a:rPr lang="en-US" sz="4000" i="1" dirty="0" err="1"/>
              <a:t>priyan</a:t>
            </a:r>
            <a:br>
              <a:rPr lang="en-US" sz="4000" i="1" dirty="0"/>
            </a:br>
            <a:r>
              <a:rPr lang="en-US" sz="4000" i="1" dirty="0" err="1"/>
              <a:t>Kaanum</a:t>
            </a:r>
            <a:r>
              <a:rPr lang="en-US" sz="4000" i="1" dirty="0"/>
              <a:t> </a:t>
            </a:r>
            <a:r>
              <a:rPr lang="en-US" sz="4000" i="1" dirty="0" err="1"/>
              <a:t>nammal</a:t>
            </a:r>
            <a:r>
              <a:rPr lang="en-US" sz="4000" i="1" dirty="0"/>
              <a:t> </a:t>
            </a:r>
            <a:r>
              <a:rPr lang="en-US" sz="4000" i="1" dirty="0" err="1"/>
              <a:t>praana</a:t>
            </a:r>
            <a:r>
              <a:rPr lang="en-US" sz="4000" i="1" dirty="0"/>
              <a:t> </a:t>
            </a:r>
            <a:r>
              <a:rPr lang="en-US" sz="4000" i="1" dirty="0" err="1"/>
              <a:t>naadan</a:t>
            </a:r>
            <a:r>
              <a:rPr lang="en-US" sz="4000" i="1" dirty="0"/>
              <a:t> </a:t>
            </a:r>
            <a:r>
              <a:rPr lang="en-US" sz="4000" i="1" dirty="0" err="1"/>
              <a:t>ponmukham</a:t>
            </a:r>
            <a:r>
              <a:rPr lang="en-US" sz="4000" i="1" dirty="0"/>
              <a:t> </a:t>
            </a:r>
            <a:r>
              <a:rPr lang="en-US" sz="4000" i="1" dirty="0" err="1"/>
              <a:t>neril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4DF3B1-74F6-F9B2-C4C5-E04FB8E2C658}"/>
              </a:ext>
            </a:extLst>
          </p:cNvPr>
          <p:cNvSpPr txBox="1">
            <a:spLocks/>
          </p:cNvSpPr>
          <p:nvPr/>
        </p:nvSpPr>
        <p:spPr>
          <a:xfrm>
            <a:off x="16906" y="10070"/>
            <a:ext cx="1217509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ml-IN" sz="3200" b="1" dirty="0"/>
              <a:t>വാനില്‍ വന്നു വേഗം നമ്മെ ചേര്‍ത്തിടും പ്രിയന്‍</a:t>
            </a:r>
          </a:p>
          <a:p>
            <a:pPr>
              <a:lnSpc>
                <a:spcPct val="100000"/>
              </a:lnSpc>
            </a:pPr>
            <a:r>
              <a:rPr lang="ml-IN" sz="3200" b="1" dirty="0"/>
              <a:t>കാണും നമ്മള്‍ പ്രാണനാഥന്‍ പൊന്മുഖം നേരില്‍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242592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228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Vaanil vannu vegam namme cherthidum priyan Kaanum nammal praana naadan ponmukham neril</vt:lpstr>
      <vt:lpstr>Mannilurangum vishudha ganangal Vinnil cherum akshayaraay Kannimackkum nodiyidayil naam Prannuyarum than sannidhiyil-</vt:lpstr>
      <vt:lpstr>Vaanil vannu vegam namme cherthidum priyan Kaanum nammal praana naadan ponmukham neril</vt:lpstr>
      <vt:lpstr>Paadu sahichum ninda vahichum Paaril paarkkunnanyaraay naam Kezhum vinakal theerum viravil Vaazhum nammal vinpuriyil-</vt:lpstr>
      <vt:lpstr>Vaanil vannu vegam namme cherthidum priyan Kaanum nammal praana naadan ponmukham neril</vt:lpstr>
      <vt:lpstr>Kaanthane kaanmaan kaalengalenni Kaathirikkum priya janame Kaahalathin naadam nammal Kaathil kelkkaan kaalamaayi-</vt:lpstr>
      <vt:lpstr>Vaanil vannu vegam namme cherthidum priyan Kaanum nammal praana naadan ponmukham neril</vt:lpstr>
      <vt:lpstr>Unaraam nammal ulsukaraayi Orungaam naadan varavinnaay Aarthiyode kaathirikkaam Karthaavu vegam vannidume- </vt:lpstr>
      <vt:lpstr>Vaanil vannu vegam namme cherthidum priyan Kaanum nammal praana naadan ponmukham neril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വാനില്‍ വന്നു വേഗം നമ്മെ ചേര്‍ത്തിടും പ്ര</dc:title>
  <dc:subject>1032</dc:subject>
  <dc:creator>Charles John</dc:creator>
  <cp:keywords>Formatting Pending</cp:keywords>
  <cp:lastModifiedBy>Shaji Varghese</cp:lastModifiedBy>
  <cp:revision>1</cp:revision>
  <dcterms:created xsi:type="dcterms:W3CDTF">2024-08-11T05:20:13Z</dcterms:created>
  <dcterms:modified xsi:type="dcterms:W3CDTF">2025-02-20T15:02:15Z</dcterms:modified>
</cp:coreProperties>
</file>